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71" r:id="rId3"/>
    <p:sldId id="256" r:id="rId4"/>
    <p:sldId id="258" r:id="rId5"/>
    <p:sldId id="259" r:id="rId6"/>
    <p:sldId id="260" r:id="rId7"/>
    <p:sldId id="300" r:id="rId8"/>
    <p:sldId id="270" r:id="rId9"/>
    <p:sldId id="273" r:id="rId10"/>
    <p:sldId id="278" r:id="rId11"/>
    <p:sldId id="279" r:id="rId12"/>
    <p:sldId id="280" r:id="rId13"/>
    <p:sldId id="281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30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31.png"/><Relationship Id="rId4" Type="http://schemas.openxmlformats.org/officeDocument/2006/relationships/slide" Target="slide8.xml"/><Relationship Id="rId9" Type="http://schemas.openxmlformats.org/officeDocument/2006/relationships/image" Target="../media/image26.png"/><Relationship Id="rId1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sv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slide" Target="slide8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8.sv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0.sv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slide" Target="slide8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8.sv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0.sv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slide" Target="slide8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slide" Target="slide10.xml"/><Relationship Id="rId18" Type="http://schemas.openxmlformats.org/officeDocument/2006/relationships/image" Target="../media/image20.jpeg"/><Relationship Id="rId3" Type="http://schemas.openxmlformats.org/officeDocument/2006/relationships/slide" Target="slide9.xml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png"/><Relationship Id="rId1" Type="http://schemas.openxmlformats.org/officeDocument/2006/relationships/audio" Target="file:///C:\Documents%20and%20Settings\Administrator\Desktop\This_Old_Man_instrumental.mp3" TargetMode="External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slide" Target="slide11.xml"/><Relationship Id="rId15" Type="http://schemas.openxmlformats.org/officeDocument/2006/relationships/slide" Target="slide13.xml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sv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slide" Target="slide8.xm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  <a:p>
              <a:pPr algn="ctr">
                <a:lnSpc>
                  <a:spcPct val="150000"/>
                </a:lnSpc>
              </a:pPr>
              <a:r>
                <a:rPr lang="en-US" sz="6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6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6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6, 7, 8, 9, 10</a:t>
              </a:r>
              <a:endParaRPr lang="vi-VN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38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13800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3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833" y="-1002645"/>
            <a:ext cx="7836883" cy="37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871" y="1264918"/>
            <a:ext cx="619240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95" y="3921192"/>
            <a:ext cx="1973814" cy="22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217621" y="3711388"/>
            <a:ext cx="648159" cy="61325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9021" y="3711389"/>
            <a:ext cx="3469341" cy="595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270747" y="2872992"/>
            <a:ext cx="605118" cy="5761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8850" y="2904563"/>
            <a:ext cx="3469342" cy="544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218182" y="4556460"/>
            <a:ext cx="657684" cy="58704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59107" y="4538383"/>
            <a:ext cx="3398745" cy="5748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5240966" y="2779176"/>
            <a:ext cx="70105" cy="674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5229404" y="2781557"/>
            <a:ext cx="40768" cy="674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1238" y="3459256"/>
            <a:ext cx="1257544" cy="103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2458" y="3005418"/>
            <a:ext cx="1763050" cy="1734671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96746" y="4840524"/>
            <a:ext cx="371305" cy="324403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6626797" y="5161640"/>
            <a:ext cx="8442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350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8725" y="4770452"/>
            <a:ext cx="445122" cy="388698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231628" y="5413710"/>
            <a:ext cx="657684" cy="58704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72553" y="5395633"/>
            <a:ext cx="3398745" cy="5748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7EB83D-E369-48D3-B727-E3BB1D1C51A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 r="4150" b="5654"/>
          <a:stretch/>
        </p:blipFill>
        <p:spPr>
          <a:xfrm>
            <a:off x="6243038" y="867625"/>
            <a:ext cx="2971488" cy="1914331"/>
          </a:xfrm>
          <a:prstGeom prst="rect">
            <a:avLst/>
          </a:prstGeom>
        </p:spPr>
      </p:pic>
      <p:pic>
        <p:nvPicPr>
          <p:cNvPr id="26" name="Graphic 25" descr="Smiling face with solid fill">
            <a:extLst>
              <a:ext uri="{FF2B5EF4-FFF2-40B4-BE49-F238E27FC236}">
                <a16:creationId xmlns:a16="http://schemas.microsoft.com/office/drawing/2014/main" id="{00BC0E26-E8E8-4B6A-B454-60731324A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348" y="3681817"/>
            <a:ext cx="672399" cy="672399"/>
          </a:xfrm>
          <a:prstGeom prst="rect">
            <a:avLst/>
          </a:prstGeom>
        </p:spPr>
      </p:pic>
      <p:pic>
        <p:nvPicPr>
          <p:cNvPr id="29" name="Graphic 28" descr="Crying face with no fill">
            <a:extLst>
              <a:ext uri="{FF2B5EF4-FFF2-40B4-BE49-F238E27FC236}">
                <a16:creationId xmlns:a16="http://schemas.microsoft.com/office/drawing/2014/main" id="{66512F44-E5D5-4803-A3E4-4BC0CCB454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4514" y="4504492"/>
            <a:ext cx="536942" cy="5369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" name="Graphic 29" descr="Crying face with no fill">
            <a:extLst>
              <a:ext uri="{FF2B5EF4-FFF2-40B4-BE49-F238E27FC236}">
                <a16:creationId xmlns:a16="http://schemas.microsoft.com/office/drawing/2014/main" id="{CC771B63-7052-4B46-BC16-8435A1A191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9415" y="2961829"/>
            <a:ext cx="536942" cy="5369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1" name="Graphic 30" descr="Crying face with no fill">
            <a:extLst>
              <a:ext uri="{FF2B5EF4-FFF2-40B4-BE49-F238E27FC236}">
                <a16:creationId xmlns:a16="http://schemas.microsoft.com/office/drawing/2014/main" id="{29A887F5-F98A-4A9F-A560-F348AE297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5521" y="5372253"/>
            <a:ext cx="536942" cy="5369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151166"/>
            <a:ext cx="8686799" cy="361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4712" y="1072348"/>
            <a:ext cx="766267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cả: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95" y="3921192"/>
            <a:ext cx="1973814" cy="22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207536" y="5088393"/>
            <a:ext cx="765092" cy="6723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3481" y="5052732"/>
            <a:ext cx="3509684" cy="595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10 con</a:t>
            </a:r>
          </a:p>
        </p:txBody>
      </p:sp>
      <p:sp>
        <p:nvSpPr>
          <p:cNvPr id="10" name="Oval 9"/>
          <p:cNvSpPr/>
          <p:nvPr/>
        </p:nvSpPr>
        <p:spPr>
          <a:xfrm>
            <a:off x="1184989" y="3317421"/>
            <a:ext cx="765092" cy="7692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7577" y="3356144"/>
            <a:ext cx="3671046" cy="544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8 con</a:t>
            </a:r>
          </a:p>
        </p:txBody>
      </p:sp>
      <p:sp>
        <p:nvSpPr>
          <p:cNvPr id="12" name="Oval 11"/>
          <p:cNvSpPr/>
          <p:nvPr/>
        </p:nvSpPr>
        <p:spPr>
          <a:xfrm>
            <a:off x="1226992" y="4172590"/>
            <a:ext cx="716057" cy="769218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49021" y="4205568"/>
            <a:ext cx="3650877" cy="5446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9 con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5190540" y="5421523"/>
            <a:ext cx="70105" cy="674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5178978" y="5423904"/>
            <a:ext cx="40768" cy="674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1238" y="3459256"/>
            <a:ext cx="1257544" cy="103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2458" y="3005418"/>
            <a:ext cx="1763050" cy="1734671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96746" y="4840524"/>
            <a:ext cx="371305" cy="324403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6626797" y="5161640"/>
            <a:ext cx="8442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350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8725" y="4770452"/>
            <a:ext cx="445122" cy="388698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234429" y="2472942"/>
            <a:ext cx="765092" cy="7692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00079" y="2542050"/>
            <a:ext cx="3671046" cy="544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 con</a:t>
            </a:r>
          </a:p>
        </p:txBody>
      </p:sp>
      <p:pic>
        <p:nvPicPr>
          <p:cNvPr id="20" name="Graphic 19" descr="Crying face with no fill">
            <a:extLst>
              <a:ext uri="{FF2B5EF4-FFF2-40B4-BE49-F238E27FC236}">
                <a16:creationId xmlns:a16="http://schemas.microsoft.com/office/drawing/2014/main" id="{A3FC92E8-D249-48DE-A6AD-F0F8680149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9051" y="4374209"/>
            <a:ext cx="536942" cy="5369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1" name="Graphic 20" descr="Smiling face with solid fill">
            <a:extLst>
              <a:ext uri="{FF2B5EF4-FFF2-40B4-BE49-F238E27FC236}">
                <a16:creationId xmlns:a16="http://schemas.microsoft.com/office/drawing/2014/main" id="{C60DF5EA-5428-44D8-B299-7E7200AC4A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0622" y="5136802"/>
            <a:ext cx="672399" cy="672399"/>
          </a:xfrm>
          <a:prstGeom prst="rect">
            <a:avLst/>
          </a:prstGeom>
        </p:spPr>
      </p:pic>
      <p:pic>
        <p:nvPicPr>
          <p:cNvPr id="22" name="Graphic 21" descr="Crying face with no fill">
            <a:extLst>
              <a:ext uri="{FF2B5EF4-FFF2-40B4-BE49-F238E27FC236}">
                <a16:creationId xmlns:a16="http://schemas.microsoft.com/office/drawing/2014/main" id="{13FAA63C-B746-4188-9A9E-BBC31986DD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0503" y="3473375"/>
            <a:ext cx="536942" cy="5369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Graphic 22" descr="Crying face with no fill">
            <a:extLst>
              <a:ext uri="{FF2B5EF4-FFF2-40B4-BE49-F238E27FC236}">
                <a16:creationId xmlns:a16="http://schemas.microsoft.com/office/drawing/2014/main" id="{743EC7F8-5916-4852-890C-EF3E21DEF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8571" y="2572542"/>
            <a:ext cx="536942" cy="5369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5" y="-1035798"/>
            <a:ext cx="8743670" cy="361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6379" y="1065844"/>
            <a:ext cx="6916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95" y="3921192"/>
            <a:ext cx="1973814" cy="22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278134" y="4326591"/>
            <a:ext cx="648159" cy="61325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6065" y="4311464"/>
            <a:ext cx="3388658" cy="595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391771" y="2751968"/>
            <a:ext cx="605118" cy="5761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19618" y="2763369"/>
            <a:ext cx="3469342" cy="544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1288779" y="3487419"/>
            <a:ext cx="657684" cy="58704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9533" y="3489513"/>
            <a:ext cx="3398745" cy="5748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5240966" y="2779176"/>
            <a:ext cx="70105" cy="674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5229404" y="2781557"/>
            <a:ext cx="40768" cy="674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1238" y="3459256"/>
            <a:ext cx="1257544" cy="103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2458" y="3005418"/>
            <a:ext cx="1763050" cy="1734671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96746" y="4840524"/>
            <a:ext cx="371305" cy="324403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6626797" y="5161640"/>
            <a:ext cx="8442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350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8725" y="4770452"/>
            <a:ext cx="445122" cy="388698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251800" y="5141406"/>
            <a:ext cx="657684" cy="58704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33065" y="5153586"/>
            <a:ext cx="3398745" cy="5748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0" name="Graphic 19" descr="Smiling face with solid fill">
            <a:extLst>
              <a:ext uri="{FF2B5EF4-FFF2-40B4-BE49-F238E27FC236}">
                <a16:creationId xmlns:a16="http://schemas.microsoft.com/office/drawing/2014/main" id="{FFBB83F1-ADDB-4E72-9FBE-F9776EA832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272" y="4380333"/>
            <a:ext cx="672399" cy="672399"/>
          </a:xfrm>
          <a:prstGeom prst="rect">
            <a:avLst/>
          </a:prstGeom>
        </p:spPr>
      </p:pic>
      <p:pic>
        <p:nvPicPr>
          <p:cNvPr id="21" name="Graphic 20" descr="Crying face with no fill">
            <a:extLst>
              <a:ext uri="{FF2B5EF4-FFF2-40B4-BE49-F238E27FC236}">
                <a16:creationId xmlns:a16="http://schemas.microsoft.com/office/drawing/2014/main" id="{270A2797-536C-4496-B2C8-FDEE7F1E7C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3068" y="5153586"/>
            <a:ext cx="536942" cy="5369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Graphic 21" descr="Crying face with no fill">
            <a:extLst>
              <a:ext uri="{FF2B5EF4-FFF2-40B4-BE49-F238E27FC236}">
                <a16:creationId xmlns:a16="http://schemas.microsoft.com/office/drawing/2014/main" id="{9DDABCF9-22FA-47A5-B0AD-B7E8808BF9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6128" y="3610884"/>
            <a:ext cx="536942" cy="5369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Graphic 22" descr="Crying face with no fill">
            <a:extLst>
              <a:ext uri="{FF2B5EF4-FFF2-40B4-BE49-F238E27FC236}">
                <a16:creationId xmlns:a16="http://schemas.microsoft.com/office/drawing/2014/main" id="{C843649A-6470-49D7-9B5A-326B2D1127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512" y="2825781"/>
            <a:ext cx="536942" cy="5369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400019"/>
            <a:ext cx="8856009" cy="361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1815" y="681119"/>
            <a:ext cx="65197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95" y="3921192"/>
            <a:ext cx="1973814" cy="22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399157" y="3499597"/>
            <a:ext cx="648159" cy="61325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9276" y="3499598"/>
            <a:ext cx="3469341" cy="595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452282" y="2671286"/>
            <a:ext cx="605118" cy="5761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9703" y="2672601"/>
            <a:ext cx="3469342" cy="544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337401" y="4338653"/>
            <a:ext cx="657684" cy="58704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9533" y="4366933"/>
            <a:ext cx="3398745" cy="5748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5240966" y="2779176"/>
            <a:ext cx="70105" cy="674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5229404" y="2781557"/>
            <a:ext cx="40768" cy="674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1238" y="3459256"/>
            <a:ext cx="1257544" cy="103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2458" y="3005418"/>
            <a:ext cx="1763050" cy="1734671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96746" y="4840524"/>
            <a:ext cx="371305" cy="324403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6626797" y="5161640"/>
            <a:ext cx="8442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350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8725" y="4770452"/>
            <a:ext cx="445122" cy="388698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338022" y="5182804"/>
            <a:ext cx="657684" cy="58704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2639" y="5113245"/>
            <a:ext cx="3398745" cy="5748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20" name="Graphic 19" descr="Smiling face with solid fill">
            <a:extLst>
              <a:ext uri="{FF2B5EF4-FFF2-40B4-BE49-F238E27FC236}">
                <a16:creationId xmlns:a16="http://schemas.microsoft.com/office/drawing/2014/main" id="{A1CBC270-E914-40D0-A3A9-EA8E4F6CFF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7599" y="3451035"/>
            <a:ext cx="672399" cy="672399"/>
          </a:xfrm>
          <a:prstGeom prst="rect">
            <a:avLst/>
          </a:prstGeom>
        </p:spPr>
      </p:pic>
      <p:pic>
        <p:nvPicPr>
          <p:cNvPr id="21" name="Graphic 20" descr="Crying face with no fill">
            <a:extLst>
              <a:ext uri="{FF2B5EF4-FFF2-40B4-BE49-F238E27FC236}">
                <a16:creationId xmlns:a16="http://schemas.microsoft.com/office/drawing/2014/main" id="{E8D09566-9651-4B96-96EF-A09DE49B67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8531" y="4376131"/>
            <a:ext cx="536942" cy="5369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Graphic 21" descr="Crying face with no fill">
            <a:extLst>
              <a:ext uri="{FF2B5EF4-FFF2-40B4-BE49-F238E27FC236}">
                <a16:creationId xmlns:a16="http://schemas.microsoft.com/office/drawing/2014/main" id="{45A9B0D7-1C47-412E-A076-24F48F2303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6259" y="5207854"/>
            <a:ext cx="536942" cy="5369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Graphic 22" descr="Crying face with no fill">
            <a:extLst>
              <a:ext uri="{FF2B5EF4-FFF2-40B4-BE49-F238E27FC236}">
                <a16:creationId xmlns:a16="http://schemas.microsoft.com/office/drawing/2014/main" id="{56463D1B-170D-4FFC-8857-6995B18B62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 flipV="1">
            <a:off x="668250" y="2684483"/>
            <a:ext cx="536942" cy="54978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5946" y="-632732"/>
            <a:ext cx="7710853" cy="3219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kern="120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CHÚC CÁC CON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kern="120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CHĂM NGOAN, HỌC GIỎI!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3201" y="2744546"/>
            <a:ext cx="104279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2285" y="2973840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1546" y="3198265"/>
            <a:ext cx="95785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5946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EF958D-5E3C-46EF-AED3-9B3CBB58F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5" y="533400"/>
            <a:ext cx="907855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4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0" t="30270" r="29722" b="31349"/>
          <a:stretch/>
        </p:blipFill>
        <p:spPr bwMode="auto">
          <a:xfrm>
            <a:off x="3341238" y="1546666"/>
            <a:ext cx="5802762" cy="31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17615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18795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828800" y="17526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68381" y="2371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638800" y="2362200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44855" r="29502" b="35962"/>
          <a:stretch/>
        </p:blipFill>
        <p:spPr bwMode="auto">
          <a:xfrm>
            <a:off x="2884038" y="4800600"/>
            <a:ext cx="641236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8403560" y="254334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ounded Rectangle 21"/>
          <p:cNvSpPr/>
          <p:nvPr/>
        </p:nvSpPr>
        <p:spPr>
          <a:xfrm>
            <a:off x="5480619" y="420886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ounded Rectangle 22"/>
          <p:cNvSpPr/>
          <p:nvPr/>
        </p:nvSpPr>
        <p:spPr>
          <a:xfrm>
            <a:off x="8305800" y="419071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ounded Rectangle 24"/>
          <p:cNvSpPr/>
          <p:nvPr/>
        </p:nvSpPr>
        <p:spPr>
          <a:xfrm>
            <a:off x="5334000" y="60198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ounded Rectangle 25"/>
          <p:cNvSpPr/>
          <p:nvPr/>
        </p:nvSpPr>
        <p:spPr>
          <a:xfrm>
            <a:off x="8450143" y="60198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8403560" y="2543346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6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2056" y="4226773"/>
            <a:ext cx="805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10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27284" y="4219745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7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80370" y="6030627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71111" y="6034314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8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4" grpId="0" animBg="1"/>
      <p:bldP spid="24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2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t="39226" r="30728" b="41329"/>
          <a:stretch/>
        </p:blipFill>
        <p:spPr bwMode="auto">
          <a:xfrm>
            <a:off x="0" y="2209800"/>
            <a:ext cx="9144000" cy="263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191000" y="2699658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91200" y="2699658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85858" y="2503716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8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53400" y="2503716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2286" y="4067628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43514" y="3886200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16500" y="3871686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85858" y="3871686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3</a:t>
            </a:r>
            <a:endParaRPr lang="vi-VN" sz="7200" b="1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6858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34921" r="22583" b="43254"/>
          <a:stretch/>
        </p:blipFill>
        <p:spPr bwMode="auto">
          <a:xfrm>
            <a:off x="304800" y="2209800"/>
            <a:ext cx="860713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7430" y="39575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6</a:t>
            </a:r>
            <a:endParaRPr lang="vi-VN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39624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6</a:t>
            </a:r>
            <a:endParaRPr lang="vi-VN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15396" y="39309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8</a:t>
            </a:r>
            <a:endParaRPr lang="vi-VN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39623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8</a:t>
            </a:r>
            <a:endParaRPr lang="vi-VN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85549" y="39575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6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FDA374-CF14-45AD-9B60-6904A8884164}"/>
              </a:ext>
            </a:extLst>
          </p:cNvPr>
          <p:cNvSpPr txBox="1"/>
          <p:nvPr/>
        </p:nvSpPr>
        <p:spPr>
          <a:xfrm>
            <a:off x="1045902" y="177552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747F8-AFD5-4C85-91F2-4CD10938C9CF}"/>
              </a:ext>
            </a:extLst>
          </p:cNvPr>
          <p:cNvSpPr txBox="1"/>
          <p:nvPr/>
        </p:nvSpPr>
        <p:spPr>
          <a:xfrm>
            <a:off x="2742642" y="167193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9EF2C-AB00-4A18-B118-1FAD4BCDB96B}"/>
              </a:ext>
            </a:extLst>
          </p:cNvPr>
          <p:cNvSpPr txBox="1"/>
          <p:nvPr/>
        </p:nvSpPr>
        <p:spPr>
          <a:xfrm>
            <a:off x="4375052" y="171113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346D2-64CD-4EE5-8560-768E2A89E267}"/>
              </a:ext>
            </a:extLst>
          </p:cNvPr>
          <p:cNvSpPr txBox="1"/>
          <p:nvPr/>
        </p:nvSpPr>
        <p:spPr>
          <a:xfrm>
            <a:off x="6172200" y="160909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8C3D7-8CC5-4EA7-AD3A-CD4CEDEAF35F}"/>
              </a:ext>
            </a:extLst>
          </p:cNvPr>
          <p:cNvSpPr txBox="1"/>
          <p:nvPr/>
        </p:nvSpPr>
        <p:spPr>
          <a:xfrm>
            <a:off x="7911905" y="160838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8F625F-5F91-48E5-8119-730D6B858305}"/>
              </a:ext>
            </a:extLst>
          </p:cNvPr>
          <p:cNvSpPr/>
          <p:nvPr/>
        </p:nvSpPr>
        <p:spPr>
          <a:xfrm>
            <a:off x="953275" y="1814712"/>
            <a:ext cx="545583" cy="5455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8E64F4-9628-4310-8B2D-8E3C2D149498}"/>
              </a:ext>
            </a:extLst>
          </p:cNvPr>
          <p:cNvSpPr/>
          <p:nvPr/>
        </p:nvSpPr>
        <p:spPr>
          <a:xfrm>
            <a:off x="2623941" y="1719869"/>
            <a:ext cx="545583" cy="5455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5A06B0-5E5B-4D16-BCB6-D5826991A73A}"/>
              </a:ext>
            </a:extLst>
          </p:cNvPr>
          <p:cNvSpPr/>
          <p:nvPr/>
        </p:nvSpPr>
        <p:spPr>
          <a:xfrm>
            <a:off x="7785549" y="1636639"/>
            <a:ext cx="545583" cy="5455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213176-F23B-42E3-B656-8A1DDA036420}"/>
              </a:ext>
            </a:extLst>
          </p:cNvPr>
          <p:cNvSpPr/>
          <p:nvPr/>
        </p:nvSpPr>
        <p:spPr>
          <a:xfrm>
            <a:off x="1098033" y="4997021"/>
            <a:ext cx="7347272" cy="1344377"/>
          </a:xfrm>
          <a:prstGeom prst="ellipse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Có 3 con vật có 6 chân</a:t>
            </a:r>
          </a:p>
        </p:txBody>
      </p:sp>
    </p:spTree>
    <p:extLst>
      <p:ext uri="{BB962C8B-B14F-4D97-AF65-F5344CB8AC3E}">
        <p14:creationId xmlns:p14="http://schemas.microsoft.com/office/powerpoint/2010/main" val="10458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  <p:bldP spid="14" grpId="0"/>
      <p:bldP spid="17" grpId="0"/>
      <p:bldP spid="18" grpId="0"/>
      <p:bldP spid="19" grpId="0"/>
      <p:bldP spid="7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9" t="46181" r="34271" b="36955"/>
          <a:stretch/>
        </p:blipFill>
        <p:spPr bwMode="auto">
          <a:xfrm>
            <a:off x="50124" y="4757057"/>
            <a:ext cx="7493675" cy="216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4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t="21825" r="33292" b="31150"/>
          <a:stretch/>
        </p:blipFill>
        <p:spPr bwMode="auto">
          <a:xfrm>
            <a:off x="2499411" y="81776"/>
            <a:ext cx="6492189" cy="494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156874" y="502920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8221" y="5069114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601980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19400" y="594360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02605" y="601980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2797" y="505807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8945" y="504702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242" y="6019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0124" y="59325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9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5153" y="60087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7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EF47-CA6A-4733-954F-33E7EA48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1545C6-1D1D-42FE-89C3-665330C92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19957"/>
            <a:ext cx="8058150" cy="481964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70443-DF40-49C4-86A9-44521F09E983}"/>
              </a:ext>
            </a:extLst>
          </p:cNvPr>
          <p:cNvSpPr/>
          <p:nvPr/>
        </p:nvSpPr>
        <p:spPr>
          <a:xfrm>
            <a:off x="1200149" y="3028950"/>
            <a:ext cx="5136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052" lvl="1" algn="ctr" defTabSz="914103">
              <a:defRPr/>
            </a:pP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0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230" y="1114077"/>
            <a:ext cx="9144000" cy="4997406"/>
            <a:chOff x="990069" y="467295"/>
            <a:chExt cx="7200000" cy="5184001"/>
          </a:xfrm>
        </p:grpSpPr>
        <p:grpSp>
          <p:nvGrpSpPr>
            <p:cNvPr id="5" name="Group 4"/>
            <p:cNvGrpSpPr/>
            <p:nvPr/>
          </p:nvGrpSpPr>
          <p:grpSpPr>
            <a:xfrm>
              <a:off x="990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96" name="Rectangle 9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004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8" name="Rectangle 8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955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0" name="Rectangle 7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10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72" name="Rectangle 7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66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64" name="Rectangle 6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21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542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8" name="Rectangle 4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45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0" name="Rectangle 3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31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32" name="Rectangle 3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86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24" name="Rectangle 2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576469" y="467297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16" name="Rectangle 1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135" name="Rectangle 134">
            <a:hlinkClick r:id="rId3" action="ppaction://hlinksldjump"/>
          </p:cNvPr>
          <p:cNvSpPr/>
          <p:nvPr/>
        </p:nvSpPr>
        <p:spPr>
          <a:xfrm>
            <a:off x="1726681" y="1114077"/>
            <a:ext cx="771524" cy="619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Rounded MT Bold" pitchFamily="34" charset="0"/>
                <a:cs typeface="Aharoni" pitchFamily="2" charset="-79"/>
              </a:rPr>
              <a:t>6</a:t>
            </a:r>
          </a:p>
        </p:txBody>
      </p:sp>
      <p:sp>
        <p:nvSpPr>
          <p:cNvPr id="136" name="Rectangle 135">
            <a:hlinkClick r:id="rId5" action="ppaction://hlinksldjump"/>
          </p:cNvPr>
          <p:cNvSpPr/>
          <p:nvPr/>
        </p:nvSpPr>
        <p:spPr>
          <a:xfrm>
            <a:off x="3399719" y="4302011"/>
            <a:ext cx="693736" cy="51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Rounded MT Bold" pitchFamily="34" charset="0"/>
                <a:cs typeface="Aharoni" pitchFamily="2" charset="-79"/>
              </a:rPr>
              <a:t>8</a:t>
            </a:r>
          </a:p>
        </p:txBody>
      </p:sp>
      <p:pic>
        <p:nvPicPr>
          <p:cNvPr id="138" name="Picture 2" descr="D:\NHO\SILE PP\tro choi\animpoohhoneydance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90" y="4362270"/>
            <a:ext cx="1509661" cy="181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9" descr="C:\Users\HT\Desktop\pooh2012060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" y="1086825"/>
            <a:ext cx="605118" cy="6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C:\Users\HT\Desktop\Bee1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14" y="4727474"/>
            <a:ext cx="658361" cy="65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71" y="5181955"/>
            <a:ext cx="598709" cy="96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Hình ảnh có li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0453" y="4228851"/>
            <a:ext cx="542804" cy="6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78" y="5180920"/>
            <a:ext cx="378042" cy="9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Hình ảnh có liên qu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3" y="3418021"/>
            <a:ext cx="620681" cy="9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hlinkClick r:id="rId13" action="ppaction://hlinksldjump"/>
          </p:cNvPr>
          <p:cNvSpPr/>
          <p:nvPr/>
        </p:nvSpPr>
        <p:spPr>
          <a:xfrm>
            <a:off x="2555355" y="3019078"/>
            <a:ext cx="742950" cy="5595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Rounded MT Bold" pitchFamily="34" charset="0"/>
                <a:cs typeface="Aharoni" pitchFamily="2" charset="-79"/>
              </a:rPr>
              <a:t>7</a:t>
            </a:r>
          </a:p>
        </p:txBody>
      </p:sp>
      <p:sp>
        <p:nvSpPr>
          <p:cNvPr id="147" name="Rectangle 146">
            <a:hlinkClick r:id="rId14" action="ppaction://hlinksldjump"/>
          </p:cNvPr>
          <p:cNvSpPr/>
          <p:nvPr/>
        </p:nvSpPr>
        <p:spPr>
          <a:xfrm>
            <a:off x="5041380" y="2390428"/>
            <a:ext cx="771525" cy="57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Rounded MT Bold" pitchFamily="34" charset="0"/>
                <a:cs typeface="Aharoni" pitchFamily="2" charset="-79"/>
              </a:rPr>
              <a:t>9</a:t>
            </a:r>
          </a:p>
        </p:txBody>
      </p:sp>
      <p:sp>
        <p:nvSpPr>
          <p:cNvPr id="152" name="Rectangle 151">
            <a:hlinkClick r:id="rId15" action="ppaction://hlinksldjump"/>
          </p:cNvPr>
          <p:cNvSpPr/>
          <p:nvPr/>
        </p:nvSpPr>
        <p:spPr>
          <a:xfrm>
            <a:off x="6689205" y="2402701"/>
            <a:ext cx="800100" cy="559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Rounded MT Bold" pitchFamily="34" charset="0"/>
                <a:cs typeface="Aharoni" pitchFamily="2" charset="-79"/>
              </a:rPr>
              <a:t>10</a:t>
            </a:r>
          </a:p>
        </p:txBody>
      </p:sp>
      <p:pic>
        <p:nvPicPr>
          <p:cNvPr id="110" name="Picture 7" descr="C:\Users\HT\Desktop\Untitled-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10" y="4800600"/>
            <a:ext cx="1290917" cy="14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This_Old_Man_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-235470" y="2317589"/>
            <a:ext cx="533400" cy="533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62" y="1720485"/>
            <a:ext cx="767493" cy="682216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8" y="4899790"/>
            <a:ext cx="767493" cy="682216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790" y="2363431"/>
            <a:ext cx="767493" cy="682216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22" y="3019077"/>
            <a:ext cx="767493" cy="682216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25" y="4140796"/>
            <a:ext cx="767493" cy="682216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58" y="1747347"/>
            <a:ext cx="767493" cy="682216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790" y="3602106"/>
            <a:ext cx="767493" cy="682216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74" y="3546636"/>
            <a:ext cx="767493" cy="682216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0" y="2279712"/>
            <a:ext cx="767493" cy="682216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37" y="3534885"/>
            <a:ext cx="767493" cy="682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D21794-B1E6-482D-8243-246041DC4D9C}"/>
              </a:ext>
            </a:extLst>
          </p:cNvPr>
          <p:cNvSpPr txBox="1"/>
          <p:nvPr/>
        </p:nvSpPr>
        <p:spPr>
          <a:xfrm>
            <a:off x="1120890" y="141677"/>
            <a:ext cx="7413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Pooh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9 0.00116 C -0.0908 -0.07292 -0.05694 -0.13727 -0.01163 -0.14167 C 0.03195 -0.14699 0.07257 -0.09722 0.07517 -0.02546 C 0.07882 0.04143 0.05017 0.10324 0.00955 0.10764 C -0.02778 0.11134 -0.06319 0.06991 -0.0658 0.00787 C -0.0684 -0.04838 -0.04479 -0.10185 -0.01024 -0.10625 C 0.02153 -0.10949 0.05156 -0.07523 0.05347 -0.02315 C 0.05556 0.02315 0.03663 0.06898 0.00799 0.07083 C -0.01771 0.0743 -0.04201 0.04768 -0.0441 0.00532 C -0.04549 -0.03218 -0.03125 -0.06875 -0.00885 -0.07107 C 0.01076 -0.07292 0.03038 -0.05324 0.03195 -0.02083 C 0.03316 0.00694 0.02309 0.03333 0.0066 0.03542 C -0.00677 0.03796 -0.02101 0.02569 -0.0217 0.0037 C -0.02309 -0.01412 -0.01771 -0.0331 -0.00746 -0.03542 C 0.0007 -0.03542 0.00868 -0.03102 0.01007 -0.01875 C 0.01076 -0.01088 0.00955 -0.00324 0.00538 1.48148E-6 C 0.0033 0.00116 0.00191 0.00116 -8.33333E-7 1.48148E-6 " pathEditMode="relative" rAng="0" ptsTypes="AAAAAAAAAAAAAAAAA">
                                      <p:cBhvr>
                                        <p:cTn id="11" dur="1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-18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14305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222 0.36389 C 0.86302 0.31875 0.90399 0.27361 0.92101 0.33264 C 0.93819 0.39167 0.93125 0.5551 0.92465 0.71875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489 0.74561 C 0.85868 0.72801 0.78246 0.71042 0.75191 0.71621 C 0.72153 0.72199 0.75208 0.76968 0.75191 0.78079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26" y="23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5 -0.00185 C 0.2092 -0.02268 0.27535 -0.04282 0.30052 -0.00486 C 0.32604 0.03311 0.31042 0.13079 0.29514 0.22848 " pathEditMode="relative" rAng="0" ptsTypes="AAA">
                                      <p:cBhvr>
                                        <p:cTn id="40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1027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14 0.22848 C 0.29097 0.375 0.28732 0.52269 0.29045 0.58357 C 0.29462 0.64537 0.30746 0.61412 0.32118 0.58542 " pathEditMode="relative" rAng="0" ptsTypes="AAA">
                                      <p:cBhvr>
                                        <p:cTn id="5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1953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18 0.58542 C 0.39028 0.59584 0.45937 0.60672 0.48941 0.58843 C 0.51979 0.57107 0.48611 0.49931 0.50208 0.48148 C 0.51736 0.46412 0.56805 0.50602 0.58281 0.48334 C 0.59826 0.46019 0.59444 0.40139 0.59149 0.34352 " pathEditMode="relative" rAng="0" ptsTypes="AAAAA">
                                      <p:cBhvr>
                                        <p:cTn id="7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-1145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76 0.36922 C 0.54948 0.31273 0.53837 0.25648 0.55521 0.23311 C 0.57222 0.20996 0.61719 0.21968 0.66232 0.2294 " pathEditMode="relative" rAng="0" ptsTypes="AAA">
                                      <p:cBhvr>
                                        <p:cTn id="8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752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232 0.2294 C 0.6934 0.2176 0.72448 0.20625 0.7375 0.2294 C 0.75069 0.25255 0.72656 0.3463 0.74062 0.36898 C 0.75469 0.39167 0.78837 0.37755 0.82222 0.36389 " pathEditMode="relative" rAng="0" ptsTypes="AAAA">
                                      <p:cBhvr>
                                        <p:cTn id="10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687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audio>
              <p:cMediaNode numSld="15">
                <p:cTn id="1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</p:childTnLst>
        </p:cTn>
      </p:par>
    </p:tnLst>
    <p:bldLst>
      <p:bldP spid="135" grpId="0" uiExpand="1" build="allAtOnce" animBg="1"/>
      <p:bldP spid="135" grpId="1" build="allAtOnce" animBg="1"/>
      <p:bldP spid="136" grpId="0" build="allAtOnce" animBg="1"/>
      <p:bldP spid="146" grpId="0" build="allAtOnce" animBg="1"/>
      <p:bldP spid="147" grpId="0" build="allAtOnce" animBg="1"/>
      <p:bldP spid="15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62" y="-1165377"/>
            <a:ext cx="7616038" cy="361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9420" y="995628"/>
            <a:ext cx="6409832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:Trong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95" y="3921192"/>
            <a:ext cx="1973814" cy="22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207536" y="2743200"/>
            <a:ext cx="738926" cy="5729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8006" y="2765945"/>
            <a:ext cx="3691218" cy="595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0" name="Oval 9"/>
          <p:cNvSpPr/>
          <p:nvPr/>
        </p:nvSpPr>
        <p:spPr>
          <a:xfrm>
            <a:off x="1251237" y="3508366"/>
            <a:ext cx="664969" cy="6064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8254" y="3529852"/>
            <a:ext cx="3671045" cy="544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" name="Oval 11"/>
          <p:cNvSpPr/>
          <p:nvPr/>
        </p:nvSpPr>
        <p:spPr>
          <a:xfrm>
            <a:off x="1248438" y="4306421"/>
            <a:ext cx="667769" cy="60576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8593" y="4255995"/>
            <a:ext cx="3580281" cy="6051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5240966" y="2779176"/>
            <a:ext cx="70105" cy="674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5229404" y="2781557"/>
            <a:ext cx="40768" cy="674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1238" y="3459256"/>
            <a:ext cx="1257544" cy="103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0873" y="3003452"/>
            <a:ext cx="1763050" cy="1734671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96746" y="4840524"/>
            <a:ext cx="371305" cy="324403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6626797" y="5161640"/>
            <a:ext cx="8442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350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8725" y="4770452"/>
            <a:ext cx="445122" cy="388698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2228851" y="5103159"/>
            <a:ext cx="3650877" cy="5446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2" name="Oval 161"/>
          <p:cNvSpPr/>
          <p:nvPr/>
        </p:nvSpPr>
        <p:spPr>
          <a:xfrm>
            <a:off x="1231629" y="5106521"/>
            <a:ext cx="667769" cy="60576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3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4" name="Graphic 13" descr="Crying face with no fill">
            <a:extLst>
              <a:ext uri="{FF2B5EF4-FFF2-40B4-BE49-F238E27FC236}">
                <a16:creationId xmlns:a16="http://schemas.microsoft.com/office/drawing/2014/main" id="{C99AFD5E-933A-468D-A865-2372AA28C7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7973" y="3510053"/>
            <a:ext cx="536942" cy="5369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" name="Graphic 23" descr="Crying face with no fill">
            <a:extLst>
              <a:ext uri="{FF2B5EF4-FFF2-40B4-BE49-F238E27FC236}">
                <a16:creationId xmlns:a16="http://schemas.microsoft.com/office/drawing/2014/main" id="{A50D3830-F6A3-442C-9762-9B72455A6B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789" y="4324170"/>
            <a:ext cx="536942" cy="5369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" name="Graphic 24" descr="Crying face with no fill">
            <a:extLst>
              <a:ext uri="{FF2B5EF4-FFF2-40B4-BE49-F238E27FC236}">
                <a16:creationId xmlns:a16="http://schemas.microsoft.com/office/drawing/2014/main" id="{4557802D-F69F-45AC-B072-86E71BAD4D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2184" y="5103159"/>
            <a:ext cx="536942" cy="5369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Graphic 15" descr="Smiling face with solid fill">
            <a:extLst>
              <a:ext uri="{FF2B5EF4-FFF2-40B4-BE49-F238E27FC236}">
                <a16:creationId xmlns:a16="http://schemas.microsoft.com/office/drawing/2014/main" id="{605E3455-5B4B-4FD4-A4CE-721C42DA81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1517" y="2693459"/>
            <a:ext cx="672399" cy="67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222</Words>
  <Application>Microsoft Office PowerPoint</Application>
  <PresentationFormat>On-screen Show (4:3)</PresentationFormat>
  <Paragraphs>114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HP001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phuonganhnguyen7040@gmail.com</cp:lastModifiedBy>
  <cp:revision>12</cp:revision>
  <dcterms:created xsi:type="dcterms:W3CDTF">2006-08-16T00:00:00Z</dcterms:created>
  <dcterms:modified xsi:type="dcterms:W3CDTF">2021-09-22T09:40:24Z</dcterms:modified>
</cp:coreProperties>
</file>